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4" r:id="rId31"/>
  </p:sldIdLst>
  <p:sldSz cx="12192000" cy="6858000"/>
  <p:notesSz cx="7559675" cy="10691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000" b="0" strike="noStrike" spc="-1">
              <a:solidFill>
                <a:srgbClr val="0F496F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000" b="0" strike="noStrike" spc="-1">
              <a:solidFill>
                <a:srgbClr val="0F496F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4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4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000" b="0" strike="noStrike" spc="-1">
              <a:solidFill>
                <a:srgbClr val="0F496F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000" b="0" strike="noStrike" spc="-1">
              <a:solidFill>
                <a:srgbClr val="0F496F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000" b="0" strike="noStrike" spc="-1">
              <a:solidFill>
                <a:srgbClr val="0F496F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FFFFFF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000" b="0" strike="noStrike" spc="-1">
              <a:solidFill>
                <a:srgbClr val="0F496F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000" b="0" strike="noStrike" spc="-1">
              <a:solidFill>
                <a:srgbClr val="0F496F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000" b="0" strike="noStrike" spc="-1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000" b="0" strike="noStrike" spc="-1">
              <a:solidFill>
                <a:srgbClr val="0F496F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">
              <a:srgbClr val="6BD1EC"/>
            </a:gs>
            <a:gs pos="100000">
              <a:srgbClr val="06588E"/>
            </a:gs>
          </a:gsLst>
          <a:lin ang="61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"/>
          <p:cNvGrpSpPr/>
          <p:nvPr/>
        </p:nvGrpSpPr>
        <p:grpSpPr>
          <a:xfrm>
            <a:off x="9206640" y="2963160"/>
            <a:ext cx="2981880" cy="3209040"/>
            <a:chOff x="9206640" y="2963160"/>
            <a:chExt cx="2981880" cy="3209040"/>
          </a:xfrm>
        </p:grpSpPr>
        <p:sp>
          <p:nvSpPr>
            <p:cNvPr id="12" name="Line 2"/>
            <p:cNvSpPr/>
            <p:nvPr/>
          </p:nvSpPr>
          <p:spPr>
            <a:xfrm flipH="1">
              <a:off x="11275920" y="2963160"/>
              <a:ext cx="912600" cy="912960"/>
            </a:xfrm>
            <a:prstGeom prst="line">
              <a:avLst/>
            </a:prstGeom>
            <a:ln w="9360" cap="rnd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" name="Line 3"/>
            <p:cNvSpPr/>
            <p:nvPr/>
          </p:nvSpPr>
          <p:spPr>
            <a:xfrm flipH="1">
              <a:off x="9206640" y="3190320"/>
              <a:ext cx="2981880" cy="2981880"/>
            </a:xfrm>
            <a:prstGeom prst="line">
              <a:avLst/>
            </a:prstGeom>
            <a:ln w="9360" cap="rnd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" name="Line 4"/>
            <p:cNvSpPr/>
            <p:nvPr/>
          </p:nvSpPr>
          <p:spPr>
            <a:xfrm flipH="1">
              <a:off x="10292040" y="3285000"/>
              <a:ext cx="1896480" cy="1896480"/>
            </a:xfrm>
            <a:prstGeom prst="line">
              <a:avLst/>
            </a:prstGeom>
            <a:ln w="9360" cap="rnd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4" name="Line 5"/>
            <p:cNvSpPr/>
            <p:nvPr/>
          </p:nvSpPr>
          <p:spPr>
            <a:xfrm flipH="1">
              <a:off x="10442880" y="3130920"/>
              <a:ext cx="1745640" cy="1745640"/>
            </a:xfrm>
            <a:prstGeom prst="line">
              <a:avLst/>
            </a:prstGeom>
            <a:ln w="28440" cap="rnd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5" name="Line 6"/>
            <p:cNvSpPr/>
            <p:nvPr/>
          </p:nvSpPr>
          <p:spPr>
            <a:xfrm flipH="1">
              <a:off x="10918800" y="3682800"/>
              <a:ext cx="1269720" cy="1270080"/>
            </a:xfrm>
            <a:prstGeom prst="line">
              <a:avLst/>
            </a:prstGeom>
            <a:ln w="28440" cap="rnd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sp>
        <p:nvSpPr>
          <p:cNvPr id="6" name="PlaceHolder 7"/>
          <p:cNvSpPr>
            <a:spLocks noGrp="1"/>
          </p:cNvSpPr>
          <p:nvPr>
            <p:ph type="dt"/>
          </p:nvPr>
        </p:nvSpPr>
        <p:spPr>
          <a:xfrm>
            <a:off x="9904320" y="6172200"/>
            <a:ext cx="1599840" cy="3646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fld id="{C1BCB149-ED7C-4FC0-816B-27F5CD0D0204}" type="datetime">
              <a:rPr lang="de-DE" sz="1000" b="0" strike="noStrike" spc="-1">
                <a:solidFill>
                  <a:srgbClr val="0A304A"/>
                </a:solidFill>
                <a:latin typeface="Century Gothic"/>
              </a:rPr>
              <a:t>13.10.2021</a:t>
            </a:fld>
            <a:endParaRPr lang="de-DE" sz="1000" b="0" strike="noStrike" spc="-1">
              <a:latin typeface="Calibri"/>
            </a:endParaRPr>
          </a:p>
        </p:txBody>
      </p:sp>
      <p:sp>
        <p:nvSpPr>
          <p:cNvPr id="7" name="PlaceHolder 8"/>
          <p:cNvSpPr>
            <a:spLocks noGrp="1"/>
          </p:cNvSpPr>
          <p:nvPr>
            <p:ph type="ftr"/>
          </p:nvPr>
        </p:nvSpPr>
        <p:spPr>
          <a:xfrm>
            <a:off x="684360" y="6172200"/>
            <a:ext cx="7543440" cy="3646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de-DE" sz="2400" b="0" strike="noStrike" spc="-1">
              <a:latin typeface="Calibri"/>
            </a:endParaRPr>
          </a:p>
        </p:txBody>
      </p:sp>
      <p:sp>
        <p:nvSpPr>
          <p:cNvPr id="8" name="PlaceHolder 9"/>
          <p:cNvSpPr>
            <a:spLocks noGrp="1"/>
          </p:cNvSpPr>
          <p:nvPr>
            <p:ph type="sldNum"/>
          </p:nvPr>
        </p:nvSpPr>
        <p:spPr>
          <a:xfrm>
            <a:off x="10363320" y="5578560"/>
            <a:ext cx="1141920" cy="6696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022BD864-8DAE-4ABF-B8F7-C651096BFD89}" type="slidenum">
              <a:rPr lang="de-DE" sz="3200" b="0" strike="noStrike" spc="-1">
                <a:solidFill>
                  <a:srgbClr val="0A304A"/>
                </a:solidFill>
                <a:latin typeface="Century Gothic"/>
              </a:rPr>
              <a:t>‹Nr.›</a:t>
            </a:fld>
            <a:endParaRPr lang="de-DE" sz="3200" b="0" strike="noStrike" spc="-1">
              <a:latin typeface="Calibri"/>
            </a:endParaRPr>
          </a:p>
        </p:txBody>
      </p:sp>
      <p:sp>
        <p:nvSpPr>
          <p:cNvPr id="9" name="PlaceHolder 10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de-DE" sz="1800" b="0" strike="noStrike" spc="-1">
                <a:solidFill>
                  <a:srgbClr val="FFFFFF"/>
                </a:solidFill>
                <a:latin typeface="Century Gothic"/>
              </a:rPr>
              <a:t>Format des Titeltextes durch Klicken bearbeiten</a:t>
            </a:r>
          </a:p>
        </p:txBody>
      </p:sp>
      <p:sp>
        <p:nvSpPr>
          <p:cNvPr id="10" name="PlaceHolder 11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F496F"/>
                </a:solidFill>
                <a:latin typeface="Century Gothic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600" b="0" strike="noStrike" spc="-1">
                <a:solidFill>
                  <a:srgbClr val="0F496F"/>
                </a:solidFill>
                <a:latin typeface="Century Gothic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400" b="0" strike="noStrike" spc="-1">
                <a:solidFill>
                  <a:srgbClr val="0F496F"/>
                </a:solidFill>
                <a:latin typeface="Century Gothic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400" b="0" strike="noStrike" spc="-1">
                <a:solidFill>
                  <a:srgbClr val="0F496F"/>
                </a:solidFill>
                <a:latin typeface="Century Gothic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F496F"/>
                </a:solidFill>
                <a:latin typeface="Century Gothic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F496F"/>
                </a:solidFill>
                <a:latin typeface="Century Gothic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F496F"/>
                </a:solidFill>
                <a:latin typeface="Century Gothic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Shape 1"/>
          <p:cNvSpPr txBox="1"/>
          <p:nvPr/>
        </p:nvSpPr>
        <p:spPr>
          <a:xfrm>
            <a:off x="739800" y="457200"/>
            <a:ext cx="4845960" cy="15998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3600" b="0" strike="noStrike" cap="all" spc="-1">
                <a:solidFill>
                  <a:srgbClr val="FFFFFF"/>
                </a:solidFill>
                <a:latin typeface="Century Gothic"/>
              </a:rPr>
              <a:t>      So fing es an….</a:t>
            </a:r>
            <a:endParaRPr lang="de-DE" sz="3600" b="0" strike="noStrike" spc="-1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48" name="Bildplatzhalter 6"/>
          <p:cNvPicPr/>
          <p:nvPr/>
        </p:nvPicPr>
        <p:blipFill>
          <a:blip r:embed="rId2"/>
          <a:srcRect l="2507" r="2507"/>
          <a:stretch/>
        </p:blipFill>
        <p:spPr>
          <a:xfrm>
            <a:off x="1055880" y="2572200"/>
            <a:ext cx="4713120" cy="3720240"/>
          </a:xfrm>
          <a:prstGeom prst="rect">
            <a:avLst/>
          </a:prstGeom>
          <a:ln>
            <a:noFill/>
          </a:ln>
        </p:spPr>
      </p:pic>
      <p:pic>
        <p:nvPicPr>
          <p:cNvPr id="49" name="Grafik 31"/>
          <p:cNvPicPr/>
          <p:nvPr/>
        </p:nvPicPr>
        <p:blipFill>
          <a:blip r:embed="rId3"/>
          <a:stretch/>
        </p:blipFill>
        <p:spPr>
          <a:xfrm rot="5400000">
            <a:off x="5699880" y="1753560"/>
            <a:ext cx="5186880" cy="3890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fik 4"/>
          <p:cNvPicPr/>
          <p:nvPr/>
        </p:nvPicPr>
        <p:blipFill>
          <a:blip r:embed="rId2"/>
          <a:stretch/>
        </p:blipFill>
        <p:spPr>
          <a:xfrm>
            <a:off x="1978560" y="1008000"/>
            <a:ext cx="7533720" cy="5650200"/>
          </a:xfrm>
          <a:prstGeom prst="rect">
            <a:avLst/>
          </a:prstGeom>
          <a:ln>
            <a:noFill/>
          </a:ln>
        </p:spPr>
      </p:pic>
      <p:sp>
        <p:nvSpPr>
          <p:cNvPr id="69" name="CustomShape 1"/>
          <p:cNvSpPr/>
          <p:nvPr/>
        </p:nvSpPr>
        <p:spPr>
          <a:xfrm>
            <a:off x="1263600" y="473760"/>
            <a:ext cx="91105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Arial Rounded MT Bold"/>
              </a:rPr>
              <a:t>            Unifarbene Quadrate werden durch besondere Quadrate ersetzt…</a:t>
            </a:r>
            <a:endParaRPr lang="de-DE" sz="1800" b="0" strike="noStrike" spc="-1"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rafik 1"/>
          <p:cNvPicPr/>
          <p:nvPr/>
        </p:nvPicPr>
        <p:blipFill>
          <a:blip r:embed="rId2"/>
          <a:stretch/>
        </p:blipFill>
        <p:spPr>
          <a:xfrm>
            <a:off x="1928520" y="714960"/>
            <a:ext cx="7924320" cy="5943240"/>
          </a:xfrm>
          <a:prstGeom prst="rect">
            <a:avLst/>
          </a:prstGeom>
          <a:ln>
            <a:noFill/>
          </a:ln>
        </p:spPr>
      </p:pic>
      <p:sp>
        <p:nvSpPr>
          <p:cNvPr id="71" name="CustomShape 1"/>
          <p:cNvSpPr/>
          <p:nvPr/>
        </p:nvSpPr>
        <p:spPr>
          <a:xfrm>
            <a:off x="3118680" y="345600"/>
            <a:ext cx="5544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Arial Rounded MT Bold"/>
              </a:rPr>
              <a:t>Eine zweite Reihe wurde oben drauf gelegt…</a:t>
            </a:r>
            <a:endParaRPr lang="de-DE" sz="1800" b="0" strike="noStrike" spc="-1"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rafik 1"/>
          <p:cNvPicPr/>
          <p:nvPr/>
        </p:nvPicPr>
        <p:blipFill>
          <a:blip r:embed="rId2"/>
          <a:stretch/>
        </p:blipFill>
        <p:spPr>
          <a:xfrm rot="5400000">
            <a:off x="421920" y="1188720"/>
            <a:ext cx="6336360" cy="4752000"/>
          </a:xfrm>
          <a:prstGeom prst="rect">
            <a:avLst/>
          </a:prstGeom>
          <a:ln>
            <a:noFill/>
          </a:ln>
        </p:spPr>
      </p:pic>
      <p:sp>
        <p:nvSpPr>
          <p:cNvPr id="73" name="CustomShape 1"/>
          <p:cNvSpPr/>
          <p:nvPr/>
        </p:nvSpPr>
        <p:spPr>
          <a:xfrm>
            <a:off x="6198840" y="598680"/>
            <a:ext cx="4937400" cy="228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Arial Rounded MT Bold"/>
              </a:rPr>
              <a:t>Und nun wurden die Reihen der Quadrate aufgenommen und in Bündeln zusammen gefasst. </a:t>
            </a:r>
            <a:endParaRPr lang="de-DE" sz="18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Arial Rounded MT Bold"/>
              </a:rPr>
              <a:t>Die Bündel konnten im Stadtteilbüro abgeholt werden und im „Home Häkeling“ zu Reihen zusammen gehäkelt werden.  </a:t>
            </a:r>
            <a:endParaRPr lang="de-DE" sz="1800" b="0" strike="noStrike" spc="-1">
              <a:latin typeface="Calibri"/>
            </a:endParaRPr>
          </a:p>
        </p:txBody>
      </p:sp>
      <p:pic>
        <p:nvPicPr>
          <p:cNvPr id="74" name="Grafik 3"/>
          <p:cNvPicPr/>
          <p:nvPr/>
        </p:nvPicPr>
        <p:blipFill>
          <a:blip r:embed="rId3"/>
          <a:stretch/>
        </p:blipFill>
        <p:spPr>
          <a:xfrm rot="5400000">
            <a:off x="7333920" y="3534120"/>
            <a:ext cx="2667600" cy="2000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rafik 2"/>
          <p:cNvPicPr/>
          <p:nvPr/>
        </p:nvPicPr>
        <p:blipFill>
          <a:blip r:embed="rId2"/>
          <a:stretch/>
        </p:blipFill>
        <p:spPr>
          <a:xfrm>
            <a:off x="2028240" y="839520"/>
            <a:ext cx="7758360" cy="5818680"/>
          </a:xfrm>
          <a:prstGeom prst="rect">
            <a:avLst/>
          </a:prstGeom>
          <a:ln>
            <a:noFill/>
          </a:ln>
        </p:spPr>
      </p:pic>
      <p:sp>
        <p:nvSpPr>
          <p:cNvPr id="76" name="CustomShape 1"/>
          <p:cNvSpPr/>
          <p:nvPr/>
        </p:nvSpPr>
        <p:spPr>
          <a:xfrm>
            <a:off x="1321560" y="365760"/>
            <a:ext cx="926820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FF0000"/>
                </a:solidFill>
                <a:latin typeface="Arial Rounded MT Bold"/>
              </a:rPr>
              <a:t>02.07.2021</a:t>
            </a:r>
            <a:r>
              <a:rPr lang="de-DE" sz="1800" b="0" strike="noStrike" spc="-1">
                <a:solidFill>
                  <a:srgbClr val="FFFFFF"/>
                </a:solidFill>
                <a:latin typeface="Arial Rounded MT Bold"/>
              </a:rPr>
              <a:t>   1. Häkelworkshop bei Kaffee und Kuchen im LWL Wohnhaus im Werth</a:t>
            </a:r>
            <a:endParaRPr lang="de-DE" sz="1800" b="0" strike="noStrike" spc="-1"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rafik 1"/>
          <p:cNvPicPr/>
          <p:nvPr/>
        </p:nvPicPr>
        <p:blipFill>
          <a:blip r:embed="rId2"/>
          <a:stretch/>
        </p:blipFill>
        <p:spPr>
          <a:xfrm>
            <a:off x="2127960" y="849960"/>
            <a:ext cx="7832880" cy="5874840"/>
          </a:xfrm>
          <a:prstGeom prst="rect">
            <a:avLst/>
          </a:prstGeom>
          <a:ln>
            <a:noFill/>
          </a:ln>
        </p:spPr>
      </p:pic>
      <p:sp>
        <p:nvSpPr>
          <p:cNvPr id="78" name="CustomShape 1"/>
          <p:cNvSpPr/>
          <p:nvPr/>
        </p:nvSpPr>
        <p:spPr>
          <a:xfrm flipH="1">
            <a:off x="1343160" y="316440"/>
            <a:ext cx="940140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FF0000"/>
                </a:solidFill>
                <a:latin typeface="Arial Rounded MT Bold"/>
              </a:rPr>
              <a:t>04.09.2021</a:t>
            </a:r>
            <a:r>
              <a:rPr lang="de-DE" sz="1800" b="0" strike="noStrike" spc="-1">
                <a:solidFill>
                  <a:srgbClr val="FFFFFF"/>
                </a:solidFill>
                <a:latin typeface="Arial Rounded MT Bold"/>
              </a:rPr>
              <a:t> Die Reihen werden an diesem Tag im Forum der VHS zusammengenäht. </a:t>
            </a:r>
            <a:endParaRPr lang="de-DE" sz="1800" b="0" strike="noStrike" spc="-1"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rafik 3"/>
          <p:cNvPicPr/>
          <p:nvPr/>
        </p:nvPicPr>
        <p:blipFill>
          <a:blip r:embed="rId2"/>
          <a:stretch/>
        </p:blipFill>
        <p:spPr>
          <a:xfrm rot="5400000">
            <a:off x="174600" y="1246680"/>
            <a:ext cx="5544360" cy="4596480"/>
          </a:xfrm>
          <a:prstGeom prst="rect">
            <a:avLst/>
          </a:prstGeom>
          <a:ln>
            <a:noFill/>
          </a:ln>
        </p:spPr>
      </p:pic>
      <p:pic>
        <p:nvPicPr>
          <p:cNvPr id="80" name="Grafik 5"/>
          <p:cNvPicPr/>
          <p:nvPr/>
        </p:nvPicPr>
        <p:blipFill>
          <a:blip r:embed="rId3"/>
          <a:stretch/>
        </p:blipFill>
        <p:spPr>
          <a:xfrm rot="5400000">
            <a:off x="5478120" y="1459080"/>
            <a:ext cx="5585760" cy="4189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fik 1"/>
          <p:cNvPicPr/>
          <p:nvPr/>
        </p:nvPicPr>
        <p:blipFill>
          <a:blip r:embed="rId2"/>
          <a:stretch/>
        </p:blipFill>
        <p:spPr>
          <a:xfrm>
            <a:off x="2410560" y="1226160"/>
            <a:ext cx="6633360" cy="4974840"/>
          </a:xfrm>
          <a:prstGeom prst="rect">
            <a:avLst/>
          </a:prstGeom>
          <a:ln>
            <a:noFill/>
          </a:ln>
        </p:spPr>
      </p:pic>
      <p:sp>
        <p:nvSpPr>
          <p:cNvPr id="82" name="CustomShape 1"/>
          <p:cNvSpPr/>
          <p:nvPr/>
        </p:nvSpPr>
        <p:spPr>
          <a:xfrm>
            <a:off x="-164520" y="798120"/>
            <a:ext cx="126338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FF0000"/>
                </a:solidFill>
                <a:latin typeface="Arial Rounded MT Bold"/>
              </a:rPr>
              <a:t>11. + 12.09.2021 </a:t>
            </a:r>
            <a:r>
              <a:rPr lang="de-DE" sz="1800" b="0" strike="noStrike" spc="-1">
                <a:solidFill>
                  <a:srgbClr val="FFFFFF"/>
                </a:solidFill>
                <a:latin typeface="Arial Rounded MT Bold"/>
              </a:rPr>
              <a:t>Die zusammen genähten Reihen des Tipis wurden an diesem Wochenende nachgehäkelt</a:t>
            </a:r>
            <a:r>
              <a:rPr lang="de-DE" sz="1800" b="0" strike="noStrike" spc="-1">
                <a:solidFill>
                  <a:srgbClr val="FFFFFF"/>
                </a:solidFill>
                <a:latin typeface="Century Gothic"/>
              </a:rPr>
              <a:t>.  </a:t>
            </a:r>
            <a:endParaRPr lang="de-DE" sz="1800" b="0" strike="noStrike" spc="-1"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rafik 1"/>
          <p:cNvPicPr/>
          <p:nvPr/>
        </p:nvPicPr>
        <p:blipFill>
          <a:blip r:embed="rId2"/>
          <a:stretch/>
        </p:blipFill>
        <p:spPr>
          <a:xfrm>
            <a:off x="2394000" y="1292760"/>
            <a:ext cx="7242840" cy="543204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1413000" y="357480"/>
            <a:ext cx="906048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Arial Rounded MT Bold"/>
              </a:rPr>
              <a:t>Am </a:t>
            </a:r>
            <a:r>
              <a:rPr lang="de-DE" sz="1800" b="0" strike="noStrike" spc="-1">
                <a:solidFill>
                  <a:srgbClr val="FF0000"/>
                </a:solidFill>
                <a:latin typeface="Arial Rounded MT Bold"/>
              </a:rPr>
              <a:t>18.09.2021</a:t>
            </a:r>
            <a:r>
              <a:rPr lang="de-DE" sz="1800" b="0" strike="noStrike" spc="-1">
                <a:solidFill>
                  <a:srgbClr val="FFFFFF"/>
                </a:solidFill>
                <a:latin typeface="Arial Rounded MT Bold"/>
              </a:rPr>
              <a:t> wurden die letzten Nähte verhäkelt und die beiden Teile des Tipis zusammengefügt. Auch die Füße wurden an diesem Tag angebracht. </a:t>
            </a:r>
            <a:endParaRPr lang="de-DE" sz="1800" b="0" strike="noStrike" spc="-1"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rafik 1"/>
          <p:cNvPicPr/>
          <p:nvPr/>
        </p:nvPicPr>
        <p:blipFill>
          <a:blip r:embed="rId2"/>
          <a:stretch/>
        </p:blipFill>
        <p:spPr>
          <a:xfrm>
            <a:off x="2460600" y="960120"/>
            <a:ext cx="7575480" cy="5681520"/>
          </a:xfrm>
          <a:prstGeom prst="rect">
            <a:avLst/>
          </a:prstGeom>
          <a:ln>
            <a:noFill/>
          </a:ln>
        </p:spPr>
      </p:pic>
      <p:sp>
        <p:nvSpPr>
          <p:cNvPr id="86" name="CustomShape 1"/>
          <p:cNvSpPr/>
          <p:nvPr/>
        </p:nvSpPr>
        <p:spPr>
          <a:xfrm>
            <a:off x="4114800" y="532080"/>
            <a:ext cx="446364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FF0000"/>
                </a:solidFill>
                <a:latin typeface="Arial Rounded MT Bold"/>
              </a:rPr>
              <a:t>28.09.2021</a:t>
            </a:r>
            <a:r>
              <a:rPr lang="de-DE" sz="1800" b="0" strike="noStrike" spc="-1">
                <a:solidFill>
                  <a:srgbClr val="FFFFFF"/>
                </a:solidFill>
                <a:latin typeface="Arial Rounded MT Bold"/>
              </a:rPr>
              <a:t> Das Tipi wird aufgestellt !!!</a:t>
            </a:r>
            <a:endParaRPr lang="de-DE" sz="1800" b="0" strike="noStrike" spc="-1"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rafik 1"/>
          <p:cNvPicPr/>
          <p:nvPr/>
        </p:nvPicPr>
        <p:blipFill>
          <a:blip r:embed="rId2"/>
          <a:stretch/>
        </p:blipFill>
        <p:spPr>
          <a:xfrm>
            <a:off x="1130400" y="829080"/>
            <a:ext cx="4153680" cy="5538240"/>
          </a:xfrm>
          <a:prstGeom prst="rect">
            <a:avLst/>
          </a:prstGeom>
          <a:ln>
            <a:noFill/>
          </a:ln>
        </p:spPr>
      </p:pic>
      <p:sp>
        <p:nvSpPr>
          <p:cNvPr id="88" name="CustomShape 1"/>
          <p:cNvSpPr/>
          <p:nvPr/>
        </p:nvSpPr>
        <p:spPr>
          <a:xfrm>
            <a:off x="6301080" y="1679040"/>
            <a:ext cx="4795920" cy="188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Arial Rounded MT Bold"/>
              </a:rPr>
              <a:t>Der Platz zwischen den Obstbäumen aller Stadtteile, die sich 2018 zum Sternlauf schon hier getroffen haben,  scheint uns der beste Platz im gemeinsamen Bürgerpark für unser </a:t>
            </a:r>
            <a:endParaRPr lang="de-DE" sz="18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Arial Rounded MT Bold"/>
              </a:rPr>
              <a:t>        </a:t>
            </a:r>
            <a:r>
              <a:rPr lang="de-DE" sz="2800" b="0" i="1" strike="noStrike" spc="-1">
                <a:solidFill>
                  <a:srgbClr val="00B050"/>
                </a:solidFill>
                <a:latin typeface="Arial Rounded MT Bold"/>
              </a:rPr>
              <a:t>Tipi </a:t>
            </a:r>
            <a:r>
              <a:rPr lang="de-DE" sz="2800" b="0" i="1" strike="noStrike" spc="-1">
                <a:solidFill>
                  <a:srgbClr val="0070C0"/>
                </a:solidFill>
                <a:latin typeface="Arial Rounded MT Bold"/>
              </a:rPr>
              <a:t>der</a:t>
            </a:r>
            <a:r>
              <a:rPr lang="de-DE" sz="2800" b="0" i="1" strike="noStrike" spc="-1">
                <a:solidFill>
                  <a:srgbClr val="00B050"/>
                </a:solidFill>
                <a:latin typeface="Arial Rounded MT Bold"/>
              </a:rPr>
              <a:t> </a:t>
            </a:r>
            <a:r>
              <a:rPr lang="de-DE" sz="2800" b="0" i="1" strike="noStrike" spc="-1">
                <a:solidFill>
                  <a:srgbClr val="FF0000"/>
                </a:solidFill>
                <a:latin typeface="Arial Rounded MT Bold"/>
              </a:rPr>
              <a:t>Begegnung</a:t>
            </a:r>
            <a:endParaRPr lang="de-DE" sz="2800" b="0" strike="noStrike" spc="-1"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fik 1"/>
          <p:cNvPicPr/>
          <p:nvPr/>
        </p:nvPicPr>
        <p:blipFill>
          <a:blip r:embed="rId2"/>
          <a:stretch/>
        </p:blipFill>
        <p:spPr>
          <a:xfrm rot="5400000">
            <a:off x="-7560" y="1257840"/>
            <a:ext cx="5981400" cy="4485960"/>
          </a:xfrm>
          <a:prstGeom prst="rect">
            <a:avLst/>
          </a:prstGeom>
          <a:ln>
            <a:noFill/>
          </a:ln>
        </p:spPr>
      </p:pic>
      <p:pic>
        <p:nvPicPr>
          <p:cNvPr id="51" name="Grafik 2"/>
          <p:cNvPicPr/>
          <p:nvPr/>
        </p:nvPicPr>
        <p:blipFill>
          <a:blip r:embed="rId3"/>
          <a:stretch/>
        </p:blipFill>
        <p:spPr>
          <a:xfrm>
            <a:off x="5494680" y="2200680"/>
            <a:ext cx="5721480" cy="4291200"/>
          </a:xfrm>
          <a:prstGeom prst="rect">
            <a:avLst/>
          </a:prstGeom>
          <a:ln>
            <a:noFill/>
          </a:ln>
        </p:spPr>
      </p:pic>
      <p:sp>
        <p:nvSpPr>
          <p:cNvPr id="52" name="CustomShape 1"/>
          <p:cNvSpPr/>
          <p:nvPr/>
        </p:nvSpPr>
        <p:spPr>
          <a:xfrm>
            <a:off x="5785560" y="349200"/>
            <a:ext cx="4696200" cy="173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Arial Rounded MT Bold"/>
              </a:rPr>
              <a:t>Am </a:t>
            </a:r>
            <a:r>
              <a:rPr lang="de-DE" sz="1800" b="0" strike="noStrike" spc="-1">
                <a:solidFill>
                  <a:srgbClr val="FF0000"/>
                </a:solidFill>
                <a:latin typeface="Arial Rounded MT Bold"/>
              </a:rPr>
              <a:t>09.03.2021</a:t>
            </a:r>
            <a:r>
              <a:rPr lang="de-DE" sz="1800" b="0" strike="noStrike" spc="-1">
                <a:solidFill>
                  <a:srgbClr val="FFFFFF"/>
                </a:solidFill>
                <a:latin typeface="Arial Rounded MT Bold"/>
              </a:rPr>
              <a:t> trafen wir uns im Stadtteilbüro, um alle eingegangenen Quadrate nach Farben zu sortieren. </a:t>
            </a:r>
            <a:endParaRPr lang="de-DE" sz="18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Arial Rounded MT Bold"/>
              </a:rPr>
              <a:t>Wir füllten 20 Kartons voll mit Quadraten. Ca. 4000 – 5000 Quadrate sind angefertigt worden!!!</a:t>
            </a:r>
            <a:endParaRPr lang="de-DE" sz="1800" b="0" strike="noStrike" spc="-1"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rafik 1"/>
          <p:cNvPicPr/>
          <p:nvPr/>
        </p:nvPicPr>
        <p:blipFill>
          <a:blip r:embed="rId2"/>
          <a:stretch/>
        </p:blipFill>
        <p:spPr>
          <a:xfrm>
            <a:off x="914400" y="565200"/>
            <a:ext cx="4326480" cy="5768640"/>
          </a:xfrm>
          <a:prstGeom prst="rect">
            <a:avLst/>
          </a:prstGeom>
          <a:ln>
            <a:noFill/>
          </a:ln>
        </p:spPr>
      </p:pic>
      <p:pic>
        <p:nvPicPr>
          <p:cNvPr id="90" name="Grafik 2"/>
          <p:cNvPicPr/>
          <p:nvPr/>
        </p:nvPicPr>
        <p:blipFill>
          <a:blip r:embed="rId3"/>
          <a:stretch/>
        </p:blipFill>
        <p:spPr>
          <a:xfrm>
            <a:off x="6543720" y="565200"/>
            <a:ext cx="4326480" cy="5768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rafik 1"/>
          <p:cNvPicPr/>
          <p:nvPr/>
        </p:nvPicPr>
        <p:blipFill>
          <a:blip r:embed="rId2"/>
          <a:stretch/>
        </p:blipFill>
        <p:spPr>
          <a:xfrm>
            <a:off x="6751440" y="491040"/>
            <a:ext cx="4659120" cy="6212160"/>
          </a:xfrm>
          <a:prstGeom prst="rect">
            <a:avLst/>
          </a:prstGeom>
          <a:ln>
            <a:noFill/>
          </a:ln>
        </p:spPr>
      </p:pic>
      <p:pic>
        <p:nvPicPr>
          <p:cNvPr id="92" name="Grafik 2"/>
          <p:cNvPicPr/>
          <p:nvPr/>
        </p:nvPicPr>
        <p:blipFill>
          <a:blip r:embed="rId3"/>
          <a:stretch/>
        </p:blipFill>
        <p:spPr>
          <a:xfrm>
            <a:off x="926280" y="491040"/>
            <a:ext cx="4698720" cy="6265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rafik 2"/>
          <p:cNvPicPr/>
          <p:nvPr/>
        </p:nvPicPr>
        <p:blipFill>
          <a:blip r:embed="rId2"/>
          <a:stretch/>
        </p:blipFill>
        <p:spPr>
          <a:xfrm rot="5400000">
            <a:off x="55080" y="1129320"/>
            <a:ext cx="6042960" cy="4532040"/>
          </a:xfrm>
          <a:prstGeom prst="rect">
            <a:avLst/>
          </a:prstGeom>
          <a:ln>
            <a:noFill/>
          </a:ln>
        </p:spPr>
      </p:pic>
      <p:pic>
        <p:nvPicPr>
          <p:cNvPr id="94" name="Grafik 3"/>
          <p:cNvPicPr/>
          <p:nvPr/>
        </p:nvPicPr>
        <p:blipFill>
          <a:blip r:embed="rId3"/>
          <a:stretch/>
        </p:blipFill>
        <p:spPr>
          <a:xfrm rot="5400000">
            <a:off x="5641200" y="1129320"/>
            <a:ext cx="6042960" cy="4532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rafik 1"/>
          <p:cNvPicPr/>
          <p:nvPr/>
        </p:nvPicPr>
        <p:blipFill>
          <a:blip r:embed="rId2"/>
          <a:stretch/>
        </p:blipFill>
        <p:spPr>
          <a:xfrm rot="5400000">
            <a:off x="225360" y="1465920"/>
            <a:ext cx="5544360" cy="4158000"/>
          </a:xfrm>
          <a:prstGeom prst="rect">
            <a:avLst/>
          </a:prstGeom>
          <a:ln>
            <a:noFill/>
          </a:ln>
        </p:spPr>
      </p:pic>
      <p:pic>
        <p:nvPicPr>
          <p:cNvPr id="96" name="Grafik 2"/>
          <p:cNvPicPr/>
          <p:nvPr/>
        </p:nvPicPr>
        <p:blipFill>
          <a:blip r:embed="rId3"/>
          <a:stretch/>
        </p:blipFill>
        <p:spPr>
          <a:xfrm rot="5400000">
            <a:off x="5396760" y="1458360"/>
            <a:ext cx="5486040" cy="411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rafik 1"/>
          <p:cNvPicPr/>
          <p:nvPr/>
        </p:nvPicPr>
        <p:blipFill>
          <a:blip r:embed="rId2"/>
          <a:stretch/>
        </p:blipFill>
        <p:spPr>
          <a:xfrm rot="5400000">
            <a:off x="245160" y="1242360"/>
            <a:ext cx="5685480" cy="4264200"/>
          </a:xfrm>
          <a:prstGeom prst="rect">
            <a:avLst/>
          </a:prstGeom>
          <a:ln>
            <a:noFill/>
          </a:ln>
        </p:spPr>
      </p:pic>
      <p:pic>
        <p:nvPicPr>
          <p:cNvPr id="98" name="Grafik 2"/>
          <p:cNvPicPr/>
          <p:nvPr/>
        </p:nvPicPr>
        <p:blipFill>
          <a:blip r:embed="rId3"/>
          <a:stretch/>
        </p:blipFill>
        <p:spPr>
          <a:xfrm rot="5400000">
            <a:off x="5650200" y="1238400"/>
            <a:ext cx="5652360" cy="4239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rafik 2"/>
          <p:cNvPicPr/>
          <p:nvPr/>
        </p:nvPicPr>
        <p:blipFill>
          <a:blip r:embed="rId2"/>
          <a:stretch/>
        </p:blipFill>
        <p:spPr>
          <a:xfrm rot="5400000">
            <a:off x="218160" y="1267560"/>
            <a:ext cx="5637960" cy="4228560"/>
          </a:xfrm>
          <a:prstGeom prst="rect">
            <a:avLst/>
          </a:prstGeom>
          <a:ln>
            <a:noFill/>
          </a:ln>
        </p:spPr>
      </p:pic>
      <p:pic>
        <p:nvPicPr>
          <p:cNvPr id="100" name="Grafik 3"/>
          <p:cNvPicPr/>
          <p:nvPr/>
        </p:nvPicPr>
        <p:blipFill>
          <a:blip r:embed="rId3"/>
          <a:stretch/>
        </p:blipFill>
        <p:spPr>
          <a:xfrm>
            <a:off x="6259320" y="563040"/>
            <a:ext cx="4230720" cy="5641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rafik 1"/>
          <p:cNvPicPr/>
          <p:nvPr/>
        </p:nvPicPr>
        <p:blipFill>
          <a:blip r:embed="rId2"/>
          <a:stretch/>
        </p:blipFill>
        <p:spPr>
          <a:xfrm>
            <a:off x="1172160" y="254880"/>
            <a:ext cx="9842040" cy="6562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rafik 1"/>
          <p:cNvPicPr/>
          <p:nvPr/>
        </p:nvPicPr>
        <p:blipFill>
          <a:blip r:embed="rId2"/>
          <a:stretch/>
        </p:blipFill>
        <p:spPr>
          <a:xfrm>
            <a:off x="451440" y="164160"/>
            <a:ext cx="10587600" cy="6552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rafik 1"/>
          <p:cNvPicPr/>
          <p:nvPr/>
        </p:nvPicPr>
        <p:blipFill>
          <a:blip r:embed="rId2"/>
          <a:stretch/>
        </p:blipFill>
        <p:spPr>
          <a:xfrm rot="4618800">
            <a:off x="114480" y="1301760"/>
            <a:ext cx="2302200" cy="1726560"/>
          </a:xfrm>
          <a:prstGeom prst="rect">
            <a:avLst/>
          </a:prstGeom>
          <a:ln>
            <a:noFill/>
          </a:ln>
        </p:spPr>
      </p:pic>
      <p:sp>
        <p:nvSpPr>
          <p:cNvPr id="104" name="CustomShape 1"/>
          <p:cNvSpPr/>
          <p:nvPr/>
        </p:nvSpPr>
        <p:spPr>
          <a:xfrm>
            <a:off x="4392360" y="590040"/>
            <a:ext cx="2826000" cy="228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FF0000"/>
                </a:solidFill>
                <a:latin typeface="Arial Rounded MT Bold"/>
              </a:rPr>
              <a:t>Ihr seid dabei….. </a:t>
            </a:r>
            <a:endParaRPr lang="de-DE" sz="18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Arial Rounded MT Bold"/>
              </a:rPr>
              <a:t>Nur ein paar von vielen schönen und kreativen Quadraten…..</a:t>
            </a:r>
            <a:endParaRPr lang="de-DE" sz="18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Arial Rounded MT Bold"/>
              </a:rPr>
              <a:t>Danke an alle, die so fleißig geholfen haben! </a:t>
            </a:r>
            <a:endParaRPr lang="de-DE" sz="1800" b="0" strike="noStrike" spc="-1">
              <a:latin typeface="Calibri"/>
            </a:endParaRPr>
          </a:p>
        </p:txBody>
      </p:sp>
      <p:pic>
        <p:nvPicPr>
          <p:cNvPr id="105" name="Grafik 3"/>
          <p:cNvPicPr/>
          <p:nvPr/>
        </p:nvPicPr>
        <p:blipFill>
          <a:blip r:embed="rId3"/>
          <a:stretch/>
        </p:blipFill>
        <p:spPr>
          <a:xfrm rot="4661400">
            <a:off x="563040" y="4333680"/>
            <a:ext cx="2277000" cy="1707840"/>
          </a:xfrm>
          <a:prstGeom prst="rect">
            <a:avLst/>
          </a:prstGeom>
          <a:ln>
            <a:noFill/>
          </a:ln>
        </p:spPr>
      </p:pic>
      <p:pic>
        <p:nvPicPr>
          <p:cNvPr id="106" name="Grafik 4"/>
          <p:cNvPicPr/>
          <p:nvPr/>
        </p:nvPicPr>
        <p:blipFill>
          <a:blip r:embed="rId4"/>
          <a:stretch/>
        </p:blipFill>
        <p:spPr>
          <a:xfrm rot="6007800">
            <a:off x="9416160" y="1025280"/>
            <a:ext cx="2377080" cy="1782720"/>
          </a:xfrm>
          <a:prstGeom prst="rect">
            <a:avLst/>
          </a:prstGeom>
          <a:ln>
            <a:noFill/>
          </a:ln>
        </p:spPr>
      </p:pic>
      <p:pic>
        <p:nvPicPr>
          <p:cNvPr id="107" name="Grafik 5"/>
          <p:cNvPicPr/>
          <p:nvPr/>
        </p:nvPicPr>
        <p:blipFill>
          <a:blip r:embed="rId5"/>
          <a:stretch/>
        </p:blipFill>
        <p:spPr>
          <a:xfrm rot="5400000">
            <a:off x="4822200" y="2725200"/>
            <a:ext cx="2158200" cy="1618560"/>
          </a:xfrm>
          <a:prstGeom prst="rect">
            <a:avLst/>
          </a:prstGeom>
          <a:ln>
            <a:noFill/>
          </a:ln>
        </p:spPr>
      </p:pic>
      <p:pic>
        <p:nvPicPr>
          <p:cNvPr id="108" name="Grafik 6"/>
          <p:cNvPicPr/>
          <p:nvPr/>
        </p:nvPicPr>
        <p:blipFill>
          <a:blip r:embed="rId6"/>
          <a:stretch/>
        </p:blipFill>
        <p:spPr>
          <a:xfrm rot="6147600">
            <a:off x="9200880" y="4151520"/>
            <a:ext cx="2468520" cy="1851480"/>
          </a:xfrm>
          <a:prstGeom prst="rect">
            <a:avLst/>
          </a:prstGeom>
          <a:ln>
            <a:noFill/>
          </a:ln>
        </p:spPr>
      </p:pic>
      <p:pic>
        <p:nvPicPr>
          <p:cNvPr id="109" name="Grafik 7"/>
          <p:cNvPicPr/>
          <p:nvPr/>
        </p:nvPicPr>
        <p:blipFill>
          <a:blip r:embed="rId7"/>
          <a:stretch/>
        </p:blipFill>
        <p:spPr>
          <a:xfrm rot="5970600">
            <a:off x="6985800" y="3645360"/>
            <a:ext cx="2216880" cy="1662840"/>
          </a:xfrm>
          <a:prstGeom prst="rect">
            <a:avLst/>
          </a:prstGeom>
          <a:ln>
            <a:noFill/>
          </a:ln>
        </p:spPr>
      </p:pic>
      <p:pic>
        <p:nvPicPr>
          <p:cNvPr id="110" name="Grafik 8"/>
          <p:cNvPicPr/>
          <p:nvPr/>
        </p:nvPicPr>
        <p:blipFill>
          <a:blip r:embed="rId8"/>
          <a:stretch/>
        </p:blipFill>
        <p:spPr>
          <a:xfrm rot="16659600">
            <a:off x="7447680" y="551160"/>
            <a:ext cx="2068920" cy="1551600"/>
          </a:xfrm>
          <a:prstGeom prst="rect">
            <a:avLst/>
          </a:prstGeom>
          <a:ln>
            <a:noFill/>
          </a:ln>
        </p:spPr>
      </p:pic>
      <p:pic>
        <p:nvPicPr>
          <p:cNvPr id="111" name="Grafik 9"/>
          <p:cNvPicPr/>
          <p:nvPr/>
        </p:nvPicPr>
        <p:blipFill>
          <a:blip r:embed="rId9"/>
          <a:stretch/>
        </p:blipFill>
        <p:spPr>
          <a:xfrm rot="4613400">
            <a:off x="2802600" y="3626280"/>
            <a:ext cx="2091240" cy="1568160"/>
          </a:xfrm>
          <a:prstGeom prst="rect">
            <a:avLst/>
          </a:prstGeom>
          <a:ln>
            <a:noFill/>
          </a:ln>
        </p:spPr>
      </p:pic>
      <p:pic>
        <p:nvPicPr>
          <p:cNvPr id="112" name="Grafik 10"/>
          <p:cNvPicPr/>
          <p:nvPr/>
        </p:nvPicPr>
        <p:blipFill>
          <a:blip r:embed="rId10"/>
          <a:stretch/>
        </p:blipFill>
        <p:spPr>
          <a:xfrm rot="4607400">
            <a:off x="2193480" y="524520"/>
            <a:ext cx="2037960" cy="1528200"/>
          </a:xfrm>
          <a:prstGeom prst="rect">
            <a:avLst/>
          </a:prstGeom>
          <a:ln>
            <a:noFill/>
          </a:ln>
        </p:spPr>
      </p:pic>
      <p:pic>
        <p:nvPicPr>
          <p:cNvPr id="113" name="Grafik 11"/>
          <p:cNvPicPr/>
          <p:nvPr/>
        </p:nvPicPr>
        <p:blipFill>
          <a:blip r:embed="rId11"/>
          <a:stretch/>
        </p:blipFill>
        <p:spPr>
          <a:xfrm>
            <a:off x="4907160" y="5187960"/>
            <a:ext cx="2125800" cy="1416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0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rafik 1"/>
          <p:cNvPicPr/>
          <p:nvPr/>
        </p:nvPicPr>
        <p:blipFill>
          <a:blip r:embed="rId2"/>
          <a:stretch/>
        </p:blipFill>
        <p:spPr>
          <a:xfrm rot="5400000">
            <a:off x="315720" y="883080"/>
            <a:ext cx="3673800" cy="2755440"/>
          </a:xfrm>
          <a:prstGeom prst="rect">
            <a:avLst/>
          </a:prstGeom>
          <a:ln>
            <a:noFill/>
          </a:ln>
        </p:spPr>
      </p:pic>
      <p:pic>
        <p:nvPicPr>
          <p:cNvPr id="54" name="Grafik 2"/>
          <p:cNvPicPr/>
          <p:nvPr/>
        </p:nvPicPr>
        <p:blipFill>
          <a:blip r:embed="rId3"/>
          <a:stretch/>
        </p:blipFill>
        <p:spPr>
          <a:xfrm>
            <a:off x="7669800" y="3607560"/>
            <a:ext cx="4011840" cy="3008880"/>
          </a:xfrm>
          <a:prstGeom prst="rect">
            <a:avLst/>
          </a:prstGeom>
          <a:ln>
            <a:noFill/>
          </a:ln>
        </p:spPr>
      </p:pic>
      <p:pic>
        <p:nvPicPr>
          <p:cNvPr id="55" name="Grafik 3"/>
          <p:cNvPicPr/>
          <p:nvPr/>
        </p:nvPicPr>
        <p:blipFill>
          <a:blip r:embed="rId4"/>
          <a:stretch/>
        </p:blipFill>
        <p:spPr>
          <a:xfrm>
            <a:off x="4138200" y="1521360"/>
            <a:ext cx="2923560" cy="3898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rafik 1"/>
          <p:cNvPicPr/>
          <p:nvPr/>
        </p:nvPicPr>
        <p:blipFill>
          <a:blip r:embed="rId2"/>
          <a:stretch/>
        </p:blipFill>
        <p:spPr>
          <a:xfrm>
            <a:off x="2892960" y="483480"/>
            <a:ext cx="5950080" cy="5950080"/>
          </a:xfrm>
          <a:prstGeom prst="rect">
            <a:avLst/>
          </a:prstGeom>
          <a:ln>
            <a:noFill/>
          </a:ln>
        </p:spPr>
      </p:pic>
      <p:sp>
        <p:nvSpPr>
          <p:cNvPr id="115" name="CustomShape 1"/>
          <p:cNvSpPr/>
          <p:nvPr/>
        </p:nvSpPr>
        <p:spPr>
          <a:xfrm rot="19585200">
            <a:off x="643680" y="2505600"/>
            <a:ext cx="2349360" cy="79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Century Gothic"/>
              </a:rPr>
              <a:t>Wie </a:t>
            </a:r>
            <a:r>
              <a:rPr lang="de-DE" sz="2800" b="0" strike="noStrike" spc="-1">
                <a:solidFill>
                  <a:srgbClr val="FF0000"/>
                </a:solidFill>
                <a:latin typeface="Arial Rounded MT Bold"/>
              </a:rPr>
              <a:t>schööön</a:t>
            </a:r>
            <a:r>
              <a:rPr lang="de-DE" sz="1800" b="0" strike="noStrike" spc="-1">
                <a:solidFill>
                  <a:srgbClr val="FFFFFF"/>
                </a:solidFill>
                <a:latin typeface="Century Gothic"/>
              </a:rPr>
              <a:t> !!</a:t>
            </a:r>
            <a:endParaRPr lang="de-DE" sz="1800" b="0" strike="noStrike" spc="-1">
              <a:latin typeface="Calibri"/>
            </a:endParaRPr>
          </a:p>
        </p:txBody>
      </p:sp>
      <p:sp>
        <p:nvSpPr>
          <p:cNvPr id="116" name="CustomShape 2"/>
          <p:cNvSpPr/>
          <p:nvPr/>
        </p:nvSpPr>
        <p:spPr>
          <a:xfrm rot="1704000">
            <a:off x="9333360" y="1999080"/>
            <a:ext cx="2025720" cy="228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3600" b="0" strike="noStrike" spc="-1">
                <a:solidFill>
                  <a:srgbClr val="FF0000"/>
                </a:solidFill>
                <a:latin typeface="Arial Rounded MT Bold"/>
              </a:rPr>
              <a:t>Dorsten kann stolz sein….</a:t>
            </a:r>
            <a:endParaRPr lang="de-DE" sz="3600" b="0" strike="noStrike" spc="-1"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rafik 1"/>
          <p:cNvPicPr/>
          <p:nvPr/>
        </p:nvPicPr>
        <p:blipFill>
          <a:blip r:embed="rId2"/>
          <a:stretch/>
        </p:blipFill>
        <p:spPr>
          <a:xfrm>
            <a:off x="152388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rafik 1"/>
          <p:cNvPicPr/>
          <p:nvPr/>
        </p:nvPicPr>
        <p:blipFill>
          <a:blip r:embed="rId2"/>
          <a:stretch/>
        </p:blipFill>
        <p:spPr>
          <a:xfrm rot="5400000">
            <a:off x="-97560" y="1059840"/>
            <a:ext cx="6236640" cy="4677120"/>
          </a:xfrm>
          <a:prstGeom prst="rect">
            <a:avLst/>
          </a:prstGeom>
          <a:ln>
            <a:noFill/>
          </a:ln>
        </p:spPr>
      </p:pic>
      <p:pic>
        <p:nvPicPr>
          <p:cNvPr id="58" name="Grafik 2"/>
          <p:cNvPicPr/>
          <p:nvPr/>
        </p:nvPicPr>
        <p:blipFill>
          <a:blip r:embed="rId3"/>
          <a:stretch/>
        </p:blipFill>
        <p:spPr>
          <a:xfrm rot="5400000">
            <a:off x="5401080" y="1105560"/>
            <a:ext cx="6236640" cy="4585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rafik 1"/>
          <p:cNvPicPr/>
          <p:nvPr/>
        </p:nvPicPr>
        <p:blipFill>
          <a:blip r:embed="rId2"/>
          <a:stretch/>
        </p:blipFill>
        <p:spPr>
          <a:xfrm rot="5400000">
            <a:off x="359640" y="1857960"/>
            <a:ext cx="5371920" cy="4028760"/>
          </a:xfrm>
          <a:prstGeom prst="rect">
            <a:avLst/>
          </a:prstGeom>
          <a:ln>
            <a:noFill/>
          </a:ln>
        </p:spPr>
      </p:pic>
      <p:sp>
        <p:nvSpPr>
          <p:cNvPr id="60" name="CustomShape 1"/>
          <p:cNvSpPr/>
          <p:nvPr/>
        </p:nvSpPr>
        <p:spPr>
          <a:xfrm>
            <a:off x="2643480" y="457200"/>
            <a:ext cx="605952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FF0000"/>
                </a:solidFill>
                <a:latin typeface="Arial Rounded MT Bold"/>
              </a:rPr>
              <a:t>26.06.2021</a:t>
            </a:r>
            <a:r>
              <a:rPr lang="de-DE" sz="1800" b="0" strike="noStrike" spc="-1">
                <a:solidFill>
                  <a:srgbClr val="FFFFFF"/>
                </a:solidFill>
                <a:latin typeface="Arial Rounded MT Bold"/>
              </a:rPr>
              <a:t>     Die Quadrate wurden zum Tipi gelegt…</a:t>
            </a:r>
            <a:endParaRPr lang="de-DE" sz="1800" b="0" strike="noStrike" spc="-1">
              <a:latin typeface="Calibri"/>
            </a:endParaRPr>
          </a:p>
        </p:txBody>
      </p:sp>
      <p:pic>
        <p:nvPicPr>
          <p:cNvPr id="61" name="Grafik 3"/>
          <p:cNvPicPr/>
          <p:nvPr/>
        </p:nvPicPr>
        <p:blipFill>
          <a:blip r:embed="rId3"/>
          <a:stretch/>
        </p:blipFill>
        <p:spPr>
          <a:xfrm rot="5400000">
            <a:off x="5496840" y="1857960"/>
            <a:ext cx="5371920" cy="4028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rafik 1"/>
          <p:cNvPicPr/>
          <p:nvPr/>
        </p:nvPicPr>
        <p:blipFill>
          <a:blip r:embed="rId2"/>
          <a:stretch/>
        </p:blipFill>
        <p:spPr>
          <a:xfrm rot="5400000">
            <a:off x="195480" y="1718640"/>
            <a:ext cx="5575320" cy="4153680"/>
          </a:xfrm>
          <a:prstGeom prst="rect">
            <a:avLst/>
          </a:prstGeom>
          <a:ln>
            <a:noFill/>
          </a:ln>
        </p:spPr>
      </p:pic>
      <p:sp>
        <p:nvSpPr>
          <p:cNvPr id="63" name="CustomShape 1"/>
          <p:cNvSpPr/>
          <p:nvPr/>
        </p:nvSpPr>
        <p:spPr>
          <a:xfrm>
            <a:off x="3956760" y="482040"/>
            <a:ext cx="30920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Arial Rounded MT Bold"/>
              </a:rPr>
              <a:t>Das Tipi entsteht….</a:t>
            </a:r>
            <a:endParaRPr lang="de-DE" sz="1800" b="0" strike="noStrike" spc="-1">
              <a:latin typeface="Calibri"/>
            </a:endParaRPr>
          </a:p>
        </p:txBody>
      </p:sp>
      <p:pic>
        <p:nvPicPr>
          <p:cNvPr id="64" name="Grafik 4"/>
          <p:cNvPicPr/>
          <p:nvPr/>
        </p:nvPicPr>
        <p:blipFill>
          <a:blip r:embed="rId3"/>
          <a:stretch/>
        </p:blipFill>
        <p:spPr>
          <a:xfrm rot="5400000">
            <a:off x="5545440" y="1704600"/>
            <a:ext cx="5575320" cy="4181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rafik 1"/>
          <p:cNvPicPr/>
          <p:nvPr/>
        </p:nvPicPr>
        <p:blipFill>
          <a:blip r:embed="rId2"/>
          <a:stretch/>
        </p:blipFill>
        <p:spPr>
          <a:xfrm>
            <a:off x="509760" y="581760"/>
            <a:ext cx="5483160" cy="5527440"/>
          </a:xfrm>
          <a:prstGeom prst="rect">
            <a:avLst/>
          </a:prstGeom>
          <a:ln>
            <a:noFill/>
          </a:ln>
        </p:spPr>
      </p:pic>
      <p:pic>
        <p:nvPicPr>
          <p:cNvPr id="66" name="Grafik 2"/>
          <p:cNvPicPr/>
          <p:nvPr/>
        </p:nvPicPr>
        <p:blipFill>
          <a:blip r:embed="rId3"/>
          <a:stretch/>
        </p:blipFill>
        <p:spPr>
          <a:xfrm>
            <a:off x="6226200" y="1487880"/>
            <a:ext cx="5414040" cy="4060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rafik 1"/>
          <p:cNvPicPr/>
          <p:nvPr/>
        </p:nvPicPr>
        <p:blipFill>
          <a:blip r:embed="rId2"/>
          <a:stretch/>
        </p:blipFill>
        <p:spPr>
          <a:xfrm>
            <a:off x="152388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239</Words>
  <Application>Microsoft Office PowerPoint</Application>
  <PresentationFormat>Breitbild</PresentationFormat>
  <Paragraphs>22</Paragraphs>
  <Slides>30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8" baseType="lpstr">
      <vt:lpstr>Arial</vt:lpstr>
      <vt:lpstr>Arial Rounded MT Bold</vt:lpstr>
      <vt:lpstr>Calibri</vt:lpstr>
      <vt:lpstr>Century Gothic</vt:lpstr>
      <vt:lpstr>DejaVu Sans</vt:lpstr>
      <vt:lpstr>Symbol</vt:lpstr>
      <vt:lpstr>Wingdings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 fing es an….</dc:title>
  <dc:subject/>
  <dc:creator>user</dc:creator>
  <dc:description/>
  <cp:lastModifiedBy>user</cp:lastModifiedBy>
  <cp:revision>13</cp:revision>
  <dcterms:created xsi:type="dcterms:W3CDTF">2021-09-30T09:11:09Z</dcterms:created>
  <dcterms:modified xsi:type="dcterms:W3CDTF">2021-10-13T08:42:42Z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Breitbild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29</vt:i4>
  </property>
</Properties>
</file>